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 than Surgery alone</a:t>
                </a:r>
              </a:p>
              <a:p>
                <a:pPr lvl="0" indent="0" marL="0">
                  <a:buNone/>
                </a:pPr>
                <a:r>
                  <a:rPr/>
                  <a:t>The addition of chemotherapy + radiation therapy </a:t>
                </a:r>
                <a:r>
                  <a:rPr i="1"/>
                  <a:t>before</a:t>
                </a:r>
                <a:r>
                  <a:rPr/>
                  <a:t> surgery resulted in better cancer treatment</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in the esophagus and lymph nodes</a:t>
            </a:r>
          </a:p>
          <a:p>
            <a:pPr lvl="0" indent="0" marL="0">
              <a:buNone/>
            </a:pPr>
            <a:r>
              <a:rPr/>
              <a:t>Radiation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Nutrition</a:t>
            </a:r>
          </a:p>
        </p:txBody>
      </p:sp>
      <p:sp>
        <p:nvSpPr>
          <p:cNvPr id="3" name="Content Placeholder 2"/>
          <p:cNvSpPr>
            <a:spLocks noGrp="1"/>
          </p:cNvSpPr>
          <p:nvPr>
            <p:ph idx="1"/>
          </p:nvPr>
        </p:nvSpPr>
        <p:spPr/>
        <p:txBody>
          <a:bodyPr/>
          <a:lstStyle/>
          <a:p>
            <a:pPr lvl="0" indent="0" marL="0">
              <a:buNone/>
            </a:pPr>
            <a:r>
              <a:rPr>
                <a:hlinkClick r:id="rId2"/>
              </a:rPr>
              <a:t>Nutrition Slideshow</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2024-11-14T12:40:31Z</dcterms:created>
  <dcterms:modified xsi:type="dcterms:W3CDTF">2024-11-14T12:40:31Z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